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94660"/>
  </p:normalViewPr>
  <p:slideViewPr>
    <p:cSldViewPr snapToGrid="0">
      <p:cViewPr>
        <p:scale>
          <a:sx n="98" d="100"/>
          <a:sy n="98" d="100"/>
        </p:scale>
        <p:origin x="-19" y="-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406A7-56B3-886B-1BF1-73B86F16B0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E9886-ADE1-632F-4761-A13AE2CBD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99E1C-5F9F-3C27-AAE1-CAC034BA1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88D1D-084C-9ABC-62BC-9D707B475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8342A-732E-8295-6A1F-DBF1D37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29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16C47-FF84-1326-42DF-2741AFEA0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A02BCC-91C2-8EA9-092C-DAFC32AF73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C73F0-1E0D-963C-D49B-378653E74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24AB3-2733-1DA8-76B7-0A825414B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C9CAA-2111-19EA-5933-728EED828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8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8A82C6-3DEE-5A89-08F3-E592CADA49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3AD14-963D-612D-5770-B831FEB0F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10BFD-387F-F938-523D-ABE487BED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426B5-2C05-7221-F0C0-E4012749F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4E526-79B5-552D-485E-4B4651B64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284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23A2A-526B-9B5C-9B6B-09027E6C7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15A44-AEFB-34EE-AB32-4613842DA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44AB9-0B42-7B61-2D08-52CD7F2F5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C476D-A561-461A-94F0-3467239AA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5A410-7AE5-0D54-764C-E0E75D112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808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7A9E7-96B5-B97B-F64C-859A34895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1D8D7-C21E-64C1-4B27-43B2B81C4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21ABF-F540-EE5F-DD2B-BAAAFD886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98B10-01E4-0EBF-74D3-84F91E8BA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90285-D671-8AAD-807F-F8ECECB5E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516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C288F-0CAE-9047-ADFF-787F45E37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43A74-9A21-6174-CC64-AEC6A73872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C517-C10E-C262-886E-429A7B75B6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8EA8B-8D81-1E50-5029-AFBDF5889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439A9-0FA2-22B2-DA4D-4236EB115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76CC-2015-C769-5878-18A70C6F7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38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6DA9B-5F1A-E9D5-F723-2970A139B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E8FB7-C4FF-C009-E164-C03A73FE0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52D3C-A47B-EE21-5CE3-0DCA85C24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F16AE8-3166-EE5A-B7CA-7C20785FCB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B64167-93E2-5758-8B36-232DE73E65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1248CF-9587-C925-9E46-E6626F58E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50062-C6C2-3CF2-D343-A9F25A1F0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2D066-5C00-98AE-6A2B-25BB47DA8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56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1495D-80C8-2FCF-63C0-261189190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AFF0FC-DCC7-AB1F-19E3-B7D92D404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CEB583-38F2-69A0-89FA-4794A9A67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B405-4F1C-BFD1-5B70-A74963D25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859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F66DFC-F91F-AED2-4752-CA25E146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688D8D-3EEE-084E-B86F-C5FA2D6B9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3FD3E-31EA-AA62-E209-1EB9CC07A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800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07E7C-779B-0450-8AB5-AA47B0E44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CEF39-92AE-1278-9194-7584E5871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7AD17-F377-0233-00FC-9121876C3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FBB79-1CA8-0616-5FBE-8EA785C82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5707D-8C84-5A9A-4711-9B80EC7B8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8985C2-2486-6A55-7B3B-EBD6A44C5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02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0EE75-4C45-9484-05DF-EBD8154C1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A90BC7-A530-9023-7F9D-29FE677FE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638BE5-6ADC-93C5-0FAC-21D3ED8E4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92FA6-DE53-192D-599E-923925BC3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DDC5B-2548-CFBD-41F5-5DD61D603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AD082-0CC0-40E9-468E-E2689A64C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F212E5-4A5C-5FBC-C3EF-67A8B02B2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0DDD0E-CDCC-6E24-E9D6-AE1DFACB51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2CF2A-037C-4ECA-2B8E-FAEA46B107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9D6E31-F022-4A39-AACB-E697B915234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5F5FC-5047-9B48-AF1C-32A0653FBA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23D4-CA95-A679-EF36-FF8CBD90E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571591-AC48-4AE0-A5F1-5D5C719DB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89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A castle on a hill&#10;&#10;Description automatically generated">
            <a:extLst>
              <a:ext uri="{FF2B5EF4-FFF2-40B4-BE49-F238E27FC236}">
                <a16:creationId xmlns:a16="http://schemas.microsoft.com/office/drawing/2014/main" id="{916F0B37-09B7-E2E6-8AFD-F08DE72FC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607" y="0"/>
            <a:ext cx="4500785" cy="685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6E345535-3EF9-5A06-CEBD-6AA0627A67E1}"/>
              </a:ext>
            </a:extLst>
          </p:cNvPr>
          <p:cNvSpPr/>
          <p:nvPr/>
        </p:nvSpPr>
        <p:spPr>
          <a:xfrm>
            <a:off x="6265914" y="1582281"/>
            <a:ext cx="62671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Never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Spyre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01C63E2-D87C-608C-76B9-90695DA0A285}"/>
              </a:ext>
            </a:extLst>
          </p:cNvPr>
          <p:cNvSpPr/>
          <p:nvPr/>
        </p:nvSpPr>
        <p:spPr>
          <a:xfrm>
            <a:off x="4911985" y="3429000"/>
            <a:ext cx="81996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Arcanist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Spyre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9705778-2D53-103A-E7F4-6C347C38F915}"/>
              </a:ext>
            </a:extLst>
          </p:cNvPr>
          <p:cNvSpPr/>
          <p:nvPr/>
        </p:nvSpPr>
        <p:spPr>
          <a:xfrm>
            <a:off x="7092294" y="3429000"/>
            <a:ext cx="63511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Noble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Spyre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7FDDA7D-AC5D-C0AD-A39C-B164C26D0B38}"/>
              </a:ext>
            </a:extLst>
          </p:cNvPr>
          <p:cNvSpPr/>
          <p:nvPr/>
        </p:nvSpPr>
        <p:spPr>
          <a:xfrm>
            <a:off x="7362303" y="4579620"/>
            <a:ext cx="73020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Temple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Of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Tyr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C9152FA-7C91-3DC3-4302-2758D4E94AA9}"/>
              </a:ext>
            </a:extLst>
          </p:cNvPr>
          <p:cNvSpPr/>
          <p:nvPr/>
        </p:nvSpPr>
        <p:spPr>
          <a:xfrm>
            <a:off x="6241195" y="4902785"/>
            <a:ext cx="1302857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Entrance Level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AEC922E-412A-FE12-EBA1-959AA6385F79}"/>
              </a:ext>
            </a:extLst>
          </p:cNvPr>
          <p:cNvSpPr/>
          <p:nvPr/>
        </p:nvSpPr>
        <p:spPr>
          <a:xfrm>
            <a:off x="6184931" y="4119725"/>
            <a:ext cx="114698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Throne Level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BC2E764-20FB-CF77-2C92-592A219B3E88}"/>
              </a:ext>
            </a:extLst>
          </p:cNvPr>
          <p:cNvSpPr/>
          <p:nvPr/>
        </p:nvSpPr>
        <p:spPr>
          <a:xfrm>
            <a:off x="6006318" y="3418478"/>
            <a:ext cx="104297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Royal Level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B35C8FF-4081-2E4E-E091-2A28C3FF822D}"/>
              </a:ext>
            </a:extLst>
          </p:cNvPr>
          <p:cNvSpPr/>
          <p:nvPr/>
        </p:nvSpPr>
        <p:spPr>
          <a:xfrm>
            <a:off x="6336099" y="5626477"/>
            <a:ext cx="129593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Dungeon Level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3086AE9-8FC4-C618-883B-A6C23F87BEC0}"/>
              </a:ext>
            </a:extLst>
          </p:cNvPr>
          <p:cNvSpPr/>
          <p:nvPr/>
        </p:nvSpPr>
        <p:spPr>
          <a:xfrm>
            <a:off x="6486013" y="6163671"/>
            <a:ext cx="1119474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Never Death</a:t>
            </a:r>
          </a:p>
        </p:txBody>
      </p:sp>
    </p:spTree>
    <p:extLst>
      <p:ext uri="{BB962C8B-B14F-4D97-AF65-F5344CB8AC3E}">
        <p14:creationId xmlns:p14="http://schemas.microsoft.com/office/powerpoint/2010/main" val="2939290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a building&#10;&#10;Description automatically generated">
            <a:extLst>
              <a:ext uri="{FF2B5EF4-FFF2-40B4-BE49-F238E27FC236}">
                <a16:creationId xmlns:a16="http://schemas.microsoft.com/office/drawing/2014/main" id="{3414EBC5-EBBA-BB12-2082-1B28FBD52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766" y="-735330"/>
            <a:ext cx="9518468" cy="83286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A142423-6D69-94A3-9D12-08C19D607CC6}"/>
              </a:ext>
            </a:extLst>
          </p:cNvPr>
          <p:cNvSpPr/>
          <p:nvPr/>
        </p:nvSpPr>
        <p:spPr>
          <a:xfrm>
            <a:off x="9169622" y="2464415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A3D286-8032-5885-F38D-1FFD5CE5D41F}"/>
              </a:ext>
            </a:extLst>
          </p:cNvPr>
          <p:cNvSpPr/>
          <p:nvPr/>
        </p:nvSpPr>
        <p:spPr>
          <a:xfrm>
            <a:off x="8704802" y="1999595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1CC58A-6F72-3E92-B718-D1ED15B825B4}"/>
              </a:ext>
            </a:extLst>
          </p:cNvPr>
          <p:cNvSpPr/>
          <p:nvPr/>
        </p:nvSpPr>
        <p:spPr>
          <a:xfrm>
            <a:off x="8613362" y="4119742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2A0D83-1D9A-CBC3-02F8-2AFE1AED7482}"/>
              </a:ext>
            </a:extLst>
          </p:cNvPr>
          <p:cNvSpPr/>
          <p:nvPr/>
        </p:nvSpPr>
        <p:spPr>
          <a:xfrm>
            <a:off x="7638002" y="4119742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31697A-6900-AE25-58D4-A76E4C295600}"/>
              </a:ext>
            </a:extLst>
          </p:cNvPr>
          <p:cNvSpPr/>
          <p:nvPr/>
        </p:nvSpPr>
        <p:spPr>
          <a:xfrm>
            <a:off x="6371490" y="4119742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5B1FEE-39AE-4FEB-2F69-CE5C78F8B1DC}"/>
              </a:ext>
            </a:extLst>
          </p:cNvPr>
          <p:cNvSpPr/>
          <p:nvPr/>
        </p:nvSpPr>
        <p:spPr>
          <a:xfrm>
            <a:off x="4999890" y="4119742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2EA358-A1F9-F009-314A-15FBAAF298BC}"/>
              </a:ext>
            </a:extLst>
          </p:cNvPr>
          <p:cNvSpPr/>
          <p:nvPr/>
        </p:nvSpPr>
        <p:spPr>
          <a:xfrm>
            <a:off x="3628290" y="4141710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0FCE13-D802-CA0B-AF32-495BD5435749}"/>
              </a:ext>
            </a:extLst>
          </p:cNvPr>
          <p:cNvSpPr/>
          <p:nvPr/>
        </p:nvSpPr>
        <p:spPr>
          <a:xfrm>
            <a:off x="2550613" y="2724390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11FA73C-1B43-C53D-D75F-81BE2D1ACB9C}"/>
              </a:ext>
            </a:extLst>
          </p:cNvPr>
          <p:cNvSpPr/>
          <p:nvPr/>
        </p:nvSpPr>
        <p:spPr>
          <a:xfrm>
            <a:off x="8298852" y="2184261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758A3E-988E-AA18-DC96-915E5FA4D9B2}"/>
              </a:ext>
            </a:extLst>
          </p:cNvPr>
          <p:cNvSpPr/>
          <p:nvPr/>
        </p:nvSpPr>
        <p:spPr>
          <a:xfrm>
            <a:off x="8390292" y="1216521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B8C5E09-4BC3-97FC-6CA1-F6FD098E53CF}"/>
              </a:ext>
            </a:extLst>
          </p:cNvPr>
          <p:cNvSpPr/>
          <p:nvPr/>
        </p:nvSpPr>
        <p:spPr>
          <a:xfrm>
            <a:off x="8390292" y="3244334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4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662D281-36F8-9C25-811F-8A3A8A61A1E0}"/>
              </a:ext>
            </a:extLst>
          </p:cNvPr>
          <p:cNvSpPr/>
          <p:nvPr/>
        </p:nvSpPr>
        <p:spPr>
          <a:xfrm>
            <a:off x="8855112" y="4919186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7F02859-B473-79ED-6CC0-3312A2773F58}"/>
              </a:ext>
            </a:extLst>
          </p:cNvPr>
          <p:cNvSpPr/>
          <p:nvPr/>
        </p:nvSpPr>
        <p:spPr>
          <a:xfrm>
            <a:off x="6980592" y="918686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7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927B46-BC82-E342-9D59-BF3E46C3907E}"/>
              </a:ext>
            </a:extLst>
          </p:cNvPr>
          <p:cNvSpPr/>
          <p:nvPr/>
        </p:nvSpPr>
        <p:spPr>
          <a:xfrm>
            <a:off x="6302412" y="3191232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9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3E30B-8B19-BA56-9494-C2329213A0DD}"/>
              </a:ext>
            </a:extLst>
          </p:cNvPr>
          <p:cNvSpPr/>
          <p:nvPr/>
        </p:nvSpPr>
        <p:spPr>
          <a:xfrm>
            <a:off x="4641353" y="3191232"/>
            <a:ext cx="44435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10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DBB8F6D-9F0C-5017-3799-CEB45D4F4285}"/>
              </a:ext>
            </a:extLst>
          </p:cNvPr>
          <p:cNvSpPr/>
          <p:nvPr/>
        </p:nvSpPr>
        <p:spPr>
          <a:xfrm>
            <a:off x="5060149" y="920472"/>
            <a:ext cx="44435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9B831B-2D42-C554-6767-C67E06F4CCFD}"/>
              </a:ext>
            </a:extLst>
          </p:cNvPr>
          <p:cNvSpPr/>
          <p:nvPr/>
        </p:nvSpPr>
        <p:spPr>
          <a:xfrm>
            <a:off x="4326843" y="734020"/>
            <a:ext cx="44435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D475945-1C7C-E81F-C1C3-FE28F8F6E7F2}"/>
              </a:ext>
            </a:extLst>
          </p:cNvPr>
          <p:cNvSpPr/>
          <p:nvPr/>
        </p:nvSpPr>
        <p:spPr>
          <a:xfrm>
            <a:off x="4387803" y="1633329"/>
            <a:ext cx="44435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3820277-5181-0501-07EE-0C6DA9B124C1}"/>
              </a:ext>
            </a:extLst>
          </p:cNvPr>
          <p:cNvSpPr/>
          <p:nvPr/>
        </p:nvSpPr>
        <p:spPr>
          <a:xfrm>
            <a:off x="6264253" y="2095083"/>
            <a:ext cx="3145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8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6AB24A-AE6B-66EF-3608-0D1098D8816D}"/>
              </a:ext>
            </a:extLst>
          </p:cNvPr>
          <p:cNvSpPr/>
          <p:nvPr/>
        </p:nvSpPr>
        <p:spPr>
          <a:xfrm>
            <a:off x="3406114" y="1416397"/>
            <a:ext cx="44435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14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4C77A2A-25EC-1AEB-541F-B66F87CD05D0}"/>
              </a:ext>
            </a:extLst>
          </p:cNvPr>
          <p:cNvSpPr/>
          <p:nvPr/>
        </p:nvSpPr>
        <p:spPr>
          <a:xfrm>
            <a:off x="3492332" y="2845653"/>
            <a:ext cx="44435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15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AE09CAF-A59C-7055-6A4F-5096F3484447}"/>
              </a:ext>
            </a:extLst>
          </p:cNvPr>
          <p:cNvSpPr/>
          <p:nvPr/>
        </p:nvSpPr>
        <p:spPr>
          <a:xfrm>
            <a:off x="4492888" y="4749135"/>
            <a:ext cx="44435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16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5217908-363E-FF7A-A9CF-90EC906EE94C}"/>
              </a:ext>
            </a:extLst>
          </p:cNvPr>
          <p:cNvSpPr/>
          <p:nvPr/>
        </p:nvSpPr>
        <p:spPr>
          <a:xfrm>
            <a:off x="6616922" y="2187416"/>
            <a:ext cx="88184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Shield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Guardian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BDB1C16-62B4-482B-C8D2-8442CCD7B7F7}"/>
              </a:ext>
            </a:extLst>
          </p:cNvPr>
          <p:cNvSpPr/>
          <p:nvPr/>
        </p:nvSpPr>
        <p:spPr>
          <a:xfrm>
            <a:off x="4655853" y="1288018"/>
            <a:ext cx="88184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Shield 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Guardian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3C7A8C8-3478-AAF6-354C-0683F5F0BA73}"/>
              </a:ext>
            </a:extLst>
          </p:cNvPr>
          <p:cNvSpPr/>
          <p:nvPr/>
        </p:nvSpPr>
        <p:spPr>
          <a:xfrm>
            <a:off x="7744599" y="6021466"/>
            <a:ext cx="1183273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Temple of Tyr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A02AA47-DC15-AC98-E41A-39866D1495A2}"/>
              </a:ext>
            </a:extLst>
          </p:cNvPr>
          <p:cNvSpPr/>
          <p:nvPr/>
        </p:nvSpPr>
        <p:spPr>
          <a:xfrm>
            <a:off x="7386071" y="5424160"/>
            <a:ext cx="71705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Arcane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Lift</a:t>
            </a:r>
          </a:p>
        </p:txBody>
      </p:sp>
    </p:spTree>
    <p:extLst>
      <p:ext uri="{BB962C8B-B14F-4D97-AF65-F5344CB8AC3E}">
        <p14:creationId xmlns:p14="http://schemas.microsoft.com/office/powerpoint/2010/main" val="3194564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a small island&#10;&#10;Description automatically generated">
            <a:extLst>
              <a:ext uri="{FF2B5EF4-FFF2-40B4-BE49-F238E27FC236}">
                <a16:creationId xmlns:a16="http://schemas.microsoft.com/office/drawing/2014/main" id="{3D3714D8-14CF-C750-B819-EB61569C6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781" y="-266218"/>
            <a:ext cx="14032289" cy="74193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DBBB090-59E0-A0EB-AD20-FE98391D5BD5}"/>
              </a:ext>
            </a:extLst>
          </p:cNvPr>
          <p:cNvSpPr/>
          <p:nvPr/>
        </p:nvSpPr>
        <p:spPr>
          <a:xfrm>
            <a:off x="523398" y="1655206"/>
            <a:ext cx="128483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Arcanist Spyre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A3DB7C-F287-CE07-0DF1-F0AEEF24838F}"/>
              </a:ext>
            </a:extLst>
          </p:cNvPr>
          <p:cNvSpPr/>
          <p:nvPr/>
        </p:nvSpPr>
        <p:spPr>
          <a:xfrm>
            <a:off x="10652221" y="1091326"/>
            <a:ext cx="1067793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Noble Spire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A551D0-FB87-253B-332C-A0C0C42B0E24}"/>
              </a:ext>
            </a:extLst>
          </p:cNvPr>
          <p:cNvSpPr/>
          <p:nvPr/>
        </p:nvSpPr>
        <p:spPr>
          <a:xfrm>
            <a:off x="6282366" y="1716166"/>
            <a:ext cx="1273105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Hall of Mirrors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464B91-7B0F-0B8C-42F5-01913EA37517}"/>
              </a:ext>
            </a:extLst>
          </p:cNvPr>
          <p:cNvSpPr/>
          <p:nvPr/>
        </p:nvSpPr>
        <p:spPr>
          <a:xfrm>
            <a:off x="5900595" y="4296159"/>
            <a:ext cx="1183209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Throne Room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DC0675-3A35-719E-5140-9BAE29002A57}"/>
              </a:ext>
            </a:extLst>
          </p:cNvPr>
          <p:cNvSpPr/>
          <p:nvPr/>
        </p:nvSpPr>
        <p:spPr>
          <a:xfrm>
            <a:off x="8449078" y="4411616"/>
            <a:ext cx="84112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Lesser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Treasure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Room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589907-2453-67E1-4F4D-653A80146184}"/>
              </a:ext>
            </a:extLst>
          </p:cNvPr>
          <p:cNvSpPr/>
          <p:nvPr/>
        </p:nvSpPr>
        <p:spPr>
          <a:xfrm>
            <a:off x="9746997" y="4863226"/>
            <a:ext cx="159800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Stewards Quarters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1F49D9-F661-AF35-7B64-0B5A3AC4F20F}"/>
              </a:ext>
            </a:extLst>
          </p:cNvPr>
          <p:cNvSpPr/>
          <p:nvPr/>
        </p:nvSpPr>
        <p:spPr>
          <a:xfrm>
            <a:off x="4812416" y="3057769"/>
            <a:ext cx="71705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Arcane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Lift</a:t>
            </a:r>
          </a:p>
        </p:txBody>
      </p:sp>
    </p:spTree>
    <p:extLst>
      <p:ext uri="{BB962C8B-B14F-4D97-AF65-F5344CB8AC3E}">
        <p14:creationId xmlns:p14="http://schemas.microsoft.com/office/powerpoint/2010/main" val="462129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a video game&#10;&#10;Description automatically generated">
            <a:extLst>
              <a:ext uri="{FF2B5EF4-FFF2-40B4-BE49-F238E27FC236}">
                <a16:creationId xmlns:a16="http://schemas.microsoft.com/office/drawing/2014/main" id="{03052AA2-D67C-2CC6-99F9-8397AE89F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13202"/>
            <a:ext cx="12535382" cy="86086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C8879F-2B02-C2BD-C981-5417EBE3598B}"/>
              </a:ext>
            </a:extLst>
          </p:cNvPr>
          <p:cNvSpPr/>
          <p:nvPr/>
        </p:nvSpPr>
        <p:spPr>
          <a:xfrm>
            <a:off x="7364201" y="4075179"/>
            <a:ext cx="77059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Royal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Kitchen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085D67-15C2-C4C6-D434-805E2FEEBE31}"/>
              </a:ext>
            </a:extLst>
          </p:cNvPr>
          <p:cNvSpPr/>
          <p:nvPr/>
        </p:nvSpPr>
        <p:spPr>
          <a:xfrm>
            <a:off x="8568521" y="3844346"/>
            <a:ext cx="61747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Royal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Study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2A6E8D-3849-D9AA-3241-2F7F3F9C784E}"/>
              </a:ext>
            </a:extLst>
          </p:cNvPr>
          <p:cNvSpPr/>
          <p:nvPr/>
        </p:nvSpPr>
        <p:spPr>
          <a:xfrm>
            <a:off x="8597095" y="4469186"/>
            <a:ext cx="88037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Royal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Chamber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49C462-ADA3-3EC6-BADB-3E871A3A16A1}"/>
              </a:ext>
            </a:extLst>
          </p:cNvPr>
          <p:cNvSpPr/>
          <p:nvPr/>
        </p:nvSpPr>
        <p:spPr>
          <a:xfrm>
            <a:off x="9507130" y="3960279"/>
            <a:ext cx="60471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Royal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Bath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B27D82-7560-C240-0FA1-67C60A78B430}"/>
              </a:ext>
            </a:extLst>
          </p:cNvPr>
          <p:cNvSpPr/>
          <p:nvPr/>
        </p:nvSpPr>
        <p:spPr>
          <a:xfrm>
            <a:off x="7154241" y="4892862"/>
            <a:ext cx="102464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Royal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Dining Hall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7FB852-7FD6-92E7-A3EF-F228EB46A805}"/>
              </a:ext>
            </a:extLst>
          </p:cNvPr>
          <p:cNvSpPr/>
          <p:nvPr/>
        </p:nvSpPr>
        <p:spPr>
          <a:xfrm>
            <a:off x="6187757" y="4800528"/>
            <a:ext cx="84112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Royal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Treasure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B3748E-7B31-E33F-330F-AA507609E9C2}"/>
              </a:ext>
            </a:extLst>
          </p:cNvPr>
          <p:cNvSpPr/>
          <p:nvPr/>
        </p:nvSpPr>
        <p:spPr>
          <a:xfrm>
            <a:off x="5480744" y="5577768"/>
            <a:ext cx="73276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Royal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Guards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Watch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CA5430-1AB7-2140-5AB9-9BF8E475DCE1}"/>
              </a:ext>
            </a:extLst>
          </p:cNvPr>
          <p:cNvSpPr/>
          <p:nvPr/>
        </p:nvSpPr>
        <p:spPr>
          <a:xfrm>
            <a:off x="1006947" y="5031361"/>
            <a:ext cx="1371145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Arcanists Spyre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83A43A-F081-BA46-3450-EA27285BFC66}"/>
              </a:ext>
            </a:extLst>
          </p:cNvPr>
          <p:cNvSpPr/>
          <p:nvPr/>
        </p:nvSpPr>
        <p:spPr>
          <a:xfrm>
            <a:off x="5667718" y="1407021"/>
            <a:ext cx="109158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Never Spyre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6115AF-3766-20AA-AE67-01EF9AFFE4FA}"/>
              </a:ext>
            </a:extLst>
          </p:cNvPr>
          <p:cNvSpPr/>
          <p:nvPr/>
        </p:nvSpPr>
        <p:spPr>
          <a:xfrm>
            <a:off x="10288560" y="5354527"/>
            <a:ext cx="1099981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Noble Spyre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325099-7F20-ED39-A2CE-F7E1DB3ADCEC}"/>
              </a:ext>
            </a:extLst>
          </p:cNvPr>
          <p:cNvSpPr/>
          <p:nvPr/>
        </p:nvSpPr>
        <p:spPr>
          <a:xfrm>
            <a:off x="10496091" y="2813620"/>
            <a:ext cx="578236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Suite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F49EB0-2C7B-F9B2-864C-BB41C3AD99A8}"/>
              </a:ext>
            </a:extLst>
          </p:cNvPr>
          <p:cNvSpPr/>
          <p:nvPr/>
        </p:nvSpPr>
        <p:spPr>
          <a:xfrm>
            <a:off x="4057335" y="4939027"/>
            <a:ext cx="71705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Arcane</a:t>
            </a:r>
          </a:p>
          <a:p>
            <a:pPr algn="ctr"/>
            <a:r>
              <a:rPr lang="en-US" sz="1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Lift</a:t>
            </a:r>
          </a:p>
        </p:txBody>
      </p:sp>
    </p:spTree>
    <p:extLst>
      <p:ext uri="{BB962C8B-B14F-4D97-AF65-F5344CB8AC3E}">
        <p14:creationId xmlns:p14="http://schemas.microsoft.com/office/powerpoint/2010/main" val="920780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video game screen shot of a square wooden platform&#10;&#10;Description automatically generated">
            <a:extLst>
              <a:ext uri="{FF2B5EF4-FFF2-40B4-BE49-F238E27FC236}">
                <a16:creationId xmlns:a16="http://schemas.microsoft.com/office/drawing/2014/main" id="{CB4EA96D-0B97-1125-83D7-47A4CF452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0" y="0"/>
            <a:ext cx="7086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06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video game screen capture&#10;&#10;Description automatically generated">
            <a:extLst>
              <a:ext uri="{FF2B5EF4-FFF2-40B4-BE49-F238E27FC236}">
                <a16:creationId xmlns:a16="http://schemas.microsoft.com/office/drawing/2014/main" id="{98D54AA1-A87E-C6F1-1AD9-6DE4D84D4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0" y="0"/>
            <a:ext cx="7086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290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video game screen shot&#10;&#10;Description automatically generated">
            <a:extLst>
              <a:ext uri="{FF2B5EF4-FFF2-40B4-BE49-F238E27FC236}">
                <a16:creationId xmlns:a16="http://schemas.microsoft.com/office/drawing/2014/main" id="{F152222F-F0B9-883B-FD88-D05E6DDD7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0" y="0"/>
            <a:ext cx="7086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889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a building&#10;&#10;Description automatically generated">
            <a:extLst>
              <a:ext uri="{FF2B5EF4-FFF2-40B4-BE49-F238E27FC236}">
                <a16:creationId xmlns:a16="http://schemas.microsoft.com/office/drawing/2014/main" id="{140440D5-8AA8-67C2-7F52-6E525F7A7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33" y="-478834"/>
            <a:ext cx="11042248" cy="788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99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92</Words>
  <Application>Microsoft Office PowerPoint</Application>
  <PresentationFormat>Widescreen</PresentationFormat>
  <Paragraphs>75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Zach Vosburgh</dc:creator>
  <cp:lastModifiedBy>Zach Vosburgh</cp:lastModifiedBy>
  <cp:revision>4</cp:revision>
  <dcterms:created xsi:type="dcterms:W3CDTF">2024-07-09T03:02:26Z</dcterms:created>
  <dcterms:modified xsi:type="dcterms:W3CDTF">2024-07-09T03:36:53Z</dcterms:modified>
</cp:coreProperties>
</file>

<file path=docProps/thumbnail.jpeg>
</file>